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9" r:id="rId5"/>
    <p:sldId id="270" r:id="rId6"/>
    <p:sldId id="271" r:id="rId7"/>
    <p:sldId id="272" r:id="rId8"/>
    <p:sldId id="265" r:id="rId9"/>
    <p:sldId id="26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err="1" smtClean="0">
                <a:latin typeface=".VnBahamasB" panose="020BE200000000000000" pitchFamily="34" charset="0"/>
              </a:rPr>
              <a:t>ICTLab</a:t>
            </a:r>
            <a:endParaRPr lang="en-US" sz="9600" dirty="0">
              <a:latin typeface=".VnBahamasB" panose="020BE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4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48" y="3339730"/>
            <a:ext cx="5454204" cy="769513"/>
          </a:xfrm>
        </p:spPr>
        <p:txBody>
          <a:bodyPr/>
          <a:lstStyle/>
          <a:p>
            <a:pPr algn="ctr"/>
            <a:r>
              <a:rPr lang="en-US" dirty="0" smtClean="0"/>
              <a:t>CONTACT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8852" y="61828"/>
            <a:ext cx="6029092" cy="33897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2" y="3494277"/>
            <a:ext cx="5982872" cy="33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1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27" y="2910626"/>
            <a:ext cx="5029200" cy="6954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129" y="0"/>
            <a:ext cx="5940827" cy="334008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28" y="3340083"/>
            <a:ext cx="5940827" cy="33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36" y="2695710"/>
            <a:ext cx="4372035" cy="1485900"/>
          </a:xfrm>
        </p:spPr>
        <p:txBody>
          <a:bodyPr/>
          <a:lstStyle/>
          <a:p>
            <a:pPr algn="ctr"/>
            <a:r>
              <a:rPr lang="en-US" dirty="0" smtClean="0"/>
              <a:t>HOMEPAGE</a:t>
            </a:r>
            <a:br>
              <a:rPr lang="en-US" dirty="0" smtClean="0"/>
            </a:br>
            <a:r>
              <a:rPr lang="en-US" dirty="0" smtClean="0"/>
              <a:t>Template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14" y="3455956"/>
            <a:ext cx="5775096" cy="324266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13" y="114481"/>
            <a:ext cx="5775096" cy="32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77" y="2746420"/>
            <a:ext cx="4411014" cy="1485900"/>
          </a:xfrm>
        </p:spPr>
        <p:txBody>
          <a:bodyPr/>
          <a:lstStyle/>
          <a:p>
            <a:pPr algn="ctr"/>
            <a:r>
              <a:rPr lang="en-US" dirty="0" smtClean="0"/>
              <a:t>RESEARCH </a:t>
            </a:r>
            <a:br>
              <a:rPr lang="en-US" dirty="0" smtClean="0"/>
            </a:br>
            <a:r>
              <a:rPr lang="en-US" dirty="0" smtClean="0"/>
              <a:t>TOPICS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2158" y="128789"/>
            <a:ext cx="5797184" cy="3259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58" y="3388114"/>
            <a:ext cx="5797184" cy="32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36" y="2669146"/>
            <a:ext cx="4514045" cy="1485900"/>
          </a:xfrm>
        </p:spPr>
        <p:txBody>
          <a:bodyPr/>
          <a:lstStyle/>
          <a:p>
            <a:pPr algn="ctr"/>
            <a:r>
              <a:rPr lang="en-US" dirty="0" smtClean="0"/>
              <a:t>RESEARCH </a:t>
            </a:r>
            <a:br>
              <a:rPr lang="en-US" dirty="0" smtClean="0"/>
            </a:b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81" y="0"/>
            <a:ext cx="6053071" cy="3403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80" y="3403190"/>
            <a:ext cx="6053071" cy="34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507" y="2991118"/>
            <a:ext cx="3573887" cy="730876"/>
          </a:xfrm>
        </p:spPr>
        <p:txBody>
          <a:bodyPr/>
          <a:lstStyle/>
          <a:p>
            <a:pPr algn="ctr"/>
            <a:r>
              <a:rPr lang="en-US" dirty="0" smtClean="0"/>
              <a:t>NEWS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57" y="151277"/>
            <a:ext cx="5821252" cy="3272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55" y="3412901"/>
            <a:ext cx="5821253" cy="32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8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567" y="3068392"/>
            <a:ext cx="3664039" cy="1155879"/>
          </a:xfrm>
        </p:spPr>
        <p:txBody>
          <a:bodyPr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189" y="101464"/>
            <a:ext cx="5818703" cy="3271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189" y="3372887"/>
            <a:ext cx="5818703" cy="32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553" y="4742645"/>
            <a:ext cx="4713667" cy="782392"/>
          </a:xfrm>
        </p:spPr>
        <p:txBody>
          <a:bodyPr/>
          <a:lstStyle/>
          <a:p>
            <a:pPr algn="ctr"/>
            <a:r>
              <a:rPr lang="en-US" dirty="0" smtClean="0"/>
              <a:t>MEMBER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4248" y="140158"/>
            <a:ext cx="5679583" cy="319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81" y="140158"/>
            <a:ext cx="5658019" cy="318108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03830" y="3333363"/>
            <a:ext cx="5684953" cy="31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175" y="944182"/>
            <a:ext cx="4668592" cy="1485900"/>
          </a:xfrm>
        </p:spPr>
        <p:txBody>
          <a:bodyPr/>
          <a:lstStyle/>
          <a:p>
            <a:pPr algn="ctr"/>
            <a:r>
              <a:rPr lang="en-US" dirty="0" smtClean="0"/>
              <a:t>ABOUT</a:t>
            </a:r>
            <a:br>
              <a:rPr lang="en-US" dirty="0" smtClean="0"/>
            </a:br>
            <a:r>
              <a:rPr lang="en-US" dirty="0" smtClean="0"/>
              <a:t>Template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8875" y="3451537"/>
            <a:ext cx="5615749" cy="31573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4" y="3451538"/>
            <a:ext cx="5615749" cy="315731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3" y="141668"/>
            <a:ext cx="5615749" cy="31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0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187</TotalTime>
  <Words>10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.VnBahamasB</vt:lpstr>
      <vt:lpstr>Franklin Gothic Book</vt:lpstr>
      <vt:lpstr>Crop</vt:lpstr>
      <vt:lpstr>ICTLab</vt:lpstr>
      <vt:lpstr>HOMEPAGE</vt:lpstr>
      <vt:lpstr>HOMEPAGE Template</vt:lpstr>
      <vt:lpstr>RESEARCH  TOPICS</vt:lpstr>
      <vt:lpstr>RESEARCH  PROJECTS</vt:lpstr>
      <vt:lpstr>NEWS</vt:lpstr>
      <vt:lpstr>EVENTS</vt:lpstr>
      <vt:lpstr>MEMBER</vt:lpstr>
      <vt:lpstr>ABOUT Template</vt:lpstr>
      <vt:lpstr>CONTACT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Sony Linh Meo Meo</dc:creator>
  <cp:lastModifiedBy>Sony Linh Meo Meo</cp:lastModifiedBy>
  <cp:revision>24</cp:revision>
  <dcterms:created xsi:type="dcterms:W3CDTF">2016-08-31T02:37:16Z</dcterms:created>
  <dcterms:modified xsi:type="dcterms:W3CDTF">2016-08-31T15:00:46Z</dcterms:modified>
</cp:coreProperties>
</file>